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75" r:id="rId3"/>
    <p:sldId id="276" r:id="rId4"/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9641F-123E-42DA-867C-48D01B46CA7F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61E7F-0947-49FC-88CF-EC31CCDC33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9641F-123E-42DA-867C-48D01B46CA7F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61E7F-0947-49FC-88CF-EC31CCDC33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9641F-123E-42DA-867C-48D01B46CA7F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61E7F-0947-49FC-88CF-EC31CCDC33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9641F-123E-42DA-867C-48D01B46CA7F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61E7F-0947-49FC-88CF-EC31CCDC33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9641F-123E-42DA-867C-48D01B46CA7F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61E7F-0947-49FC-88CF-EC31CCDC33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9641F-123E-42DA-867C-48D01B46CA7F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61E7F-0947-49FC-88CF-EC31CCDC33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9641F-123E-42DA-867C-48D01B46CA7F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61E7F-0947-49FC-88CF-EC31CCDC33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9641F-123E-42DA-867C-48D01B46CA7F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61E7F-0947-49FC-88CF-EC31CCDC33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9641F-123E-42DA-867C-48D01B46CA7F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61E7F-0947-49FC-88CF-EC31CCDC33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9641F-123E-42DA-867C-48D01B46CA7F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61E7F-0947-49FC-88CF-EC31CCDC33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9641F-123E-42DA-867C-48D01B46CA7F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61E7F-0947-49FC-88CF-EC31CCDC33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39641F-123E-42DA-867C-48D01B46CA7F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B61E7F-0947-49FC-88CF-EC31CCDC336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42886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Начало ветеринарного образования в России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15.02.1919г. Специальное постановление о  регистрации и учете ветеринарного персонала. 9 мая 1918г. При Центральном ветеринарном отделе НКВД были организованы боенские и ветеринарно-санитарные отделения, а также отделение по экспорту и импорту мясных и молочных продуктов. В 1918г. бойни, салотопенные и маслобойные заводы и др. предприятия были национализированы.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Ветеринарное образование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В 1918 г. созданы ветеринарные институты в Саратове, Омске, в 1919г. В Москве, Ленинграде, в 1920 г. в Киеве. На факультетах было 5 курсов. 1-й курс – общеобразовательный, а остальные – специальные. Еще предлагалось обучаться 2 курса на зоотехника. После 5-ти лет обучения – специалист в/врач, а еще после двух – ветеринарный врач-зоотехник.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В конце 1918г. предложили разъединить две специальности и обучение идет на двух отделениях: ветеринарном и зоотехническом. На 1-м курсе – общеобразовательные дисциплины, 2-3 курсы – ветеринарные и с 4-го разъединение специальностей. 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В сентябре 1919г. В Петрограде начал работу ветеринарно-зоотехнический институт. На преподавательскую работу были выдвинуты земские врачи. Впервые были открыты рабочие факультеты при Московском, Ленинградском, Омском, Саратовском ветеринарных институтах. 20 декабря 1920 г. был подписан декрет о мобилизации всех студентов и студенток ветеринарных институтов на борьбы с эпизоотиями.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Огромное значение для развития ветеринарного дела в стране имело принятие правительством общегосударственного закона, регламентирующего все стороны деятельности в области ветеринарии, -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Ветеринарного устава РСФСР.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Ветеринарный устав был принят Совнаркомом РСФСР 19-21 октября 1923 г. На основе этого документа были изданы уставы союзных республик. В ветеринарном уставе были сформулированы основные задачи государственной ветеринарной службы, представлены её организационная структура: в Центре – при  Народном комиссариате  земледелия и на местах – в губерниях, областях и уездах – изложены права и обязанности ветеринарных работников и владельцев животных.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/>
          <a:lstStyle/>
          <a:p>
            <a:pPr algn="just"/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Ветустав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предусматривал организацию бесплатного ветеринарно-лечебного дела и страхования животных в государственном масштабе. На основе Ветеринарного устава РСФСР работниками Центрального ветеринарного управления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Наркомзема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совместно с учеными и руководителями ветеринарных служб разрабатывались единые правила, инструкции, наставления.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6072230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dirty="0" smtClean="0"/>
              <a:t>		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Ветуставом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РСФСР были определены основные функции государственной ветеринарии: </a:t>
            </a:r>
          </a:p>
          <a:p>
            <a:pPr algn="just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Заключение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вет.-сан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. конвенций, регулирующих проведение согласованных ветеринарно-санитарных мероприятий между соседними государствами;</a:t>
            </a:r>
          </a:p>
          <a:p>
            <a:pPr algn="just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Руководство деятельностью научно-исследовательских ветеринарных учреждений;</a:t>
            </a:r>
          </a:p>
          <a:p>
            <a:pPr algn="just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Контроль над выработкой ветеринарных, биологических и фармацевтических препаратов;</a:t>
            </a:r>
          </a:p>
          <a:p>
            <a:pPr algn="just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Определение прав и обязанностей ветеринарных учреждений и ветеринарных специалистов;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000792"/>
          </a:xfrm>
        </p:spPr>
        <p:txBody>
          <a:bodyPr>
            <a:normAutofit fontScale="92500"/>
          </a:bodyPr>
          <a:lstStyle/>
          <a:p>
            <a:pPr algn="just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Участие в организации и постановке ветеринарного образования; </a:t>
            </a:r>
          </a:p>
          <a:p>
            <a:pPr algn="just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Организация культурно-просветительной работы среди населения;</a:t>
            </a:r>
          </a:p>
          <a:p>
            <a:pPr algn="just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Борьба с эпизоотиями;</a:t>
            </a:r>
          </a:p>
          <a:p>
            <a:pPr algn="just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Организация ветеринарно-санитарного надзора на ж/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д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и водном транспорте;</a:t>
            </a:r>
          </a:p>
          <a:p>
            <a:pPr algn="just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Организация импортного и экспортного ветеринарно-санитарного надзора на пограничных пунктах по охране границ Союза от  внешних эпизоотий и в пограничных экспортных ветеринарно-санитарных пунктах;</a:t>
            </a:r>
          </a:p>
          <a:p>
            <a:pPr algn="just">
              <a:buNone/>
            </a:pPr>
            <a:endParaRPr lang="ru-RU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857916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Организация участковой ветеринарной сети, участие в зоотехнических мероприятиях по разведению и улучшению животноводства и государственном страховании животных;</a:t>
            </a:r>
          </a:p>
          <a:p>
            <a:pPr algn="just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Обеспечение ветеринарных учреждений предметами ветеринарного оборудования и медикаментами;</a:t>
            </a:r>
          </a:p>
          <a:p>
            <a:pPr algn="just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Финансирование ветеринарных мероприятий как составной части народного хозяйства.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Министр внутренних дел В. П. Кочубей внес предложение по созданию в России ветеринарных училищ. Этот доклад был утвержден Александром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I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 - 25 августа 1803 г.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Эту дату считают началом организации ветеринарного дела в России.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Приняты Устав закреплял принципы единой ветеринарии и объединял всё ветеринарное дело в стране.</a:t>
            </a:r>
          </a:p>
          <a:p>
            <a:pPr algn="just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В 1922 году издается новое постановление Совнаркома – «Об убое скота в РСФСР и торговле мясными продуктами» Этим постановлением применяемая оплата за убой натурой заменяется денежной оплатой согласно тарифу. 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К концу 1924 г. был запрещен вывоз скота и мяса из России во Францию, Норвегию,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крс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и его продуктов – в Великобританию, Швецию, Польшу, свиней – в Чехословакию, Австрию и др</a:t>
            </a:r>
            <a:r>
              <a:rPr lang="ru-RU" dirty="0" smtClean="0"/>
              <a:t>.</a:t>
            </a:r>
            <a:endParaRPr lang="ru-RU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215106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Первая специальная кафедра по ветеринарии (скотолечебная) была создана в 1804 г. в Казанском университете. В 1805г. – в Московском университете, здесь дисциплины преподавал доктор медицины И.С. Андреевский, который и предложил в 1805 году использовать термин «ветеринария».</a:t>
            </a:r>
          </a:p>
          <a:p>
            <a:pPr algn="just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В 1805 г. была организована скотолечебная кафедра в Харькове,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в 1808 – Петербурге, в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1833 г. – в Киеве.</a:t>
            </a:r>
          </a:p>
          <a:p>
            <a:pPr algn="just"/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Ветеринария в первые годы Советской власти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В 1918 г. обострился вопрос о подчинении ветеринарии. Медики усиленно настаивали о подчинении ветеринарии Медицинской коллегии Наркома внутренних дел. Ветеринары боролись за создании независимой от медицинского ведомства организации. Руководство ветеринарией было отдано в подчинение в 1918 г. 8 марта в/врачу А.А. Петрову и в/фельдшеру К.Г. Мартину.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Военная ветеринарная организация была охвачена стихийным потоком демобилизации, и  в конце 1917 - начале 1918 г. ее фактически не существовало. </a:t>
            </a:r>
          </a:p>
          <a:p>
            <a:pPr algn="just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Первый руководящий государственный ветеринарный орган в стране – Центральный ветеринарный отдел НКВД РСФСР.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В июле 1918г. Центральный	 ветеринарный отдел принял постановление «Об объединении правительственной, земской и городской ветеринарии» в единую государственную ветеринарию.  В мае 1918г. Была создана Коллегия Военно-ветеринарного управления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Рабоче-Крестьянской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Армии (РККА).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pPr algn="just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Одним из первых декретов Советской власти в ветеринарии был декрет об организации на базе Петербургской ветеринарно-бактериологической лаборатории  - института для приготовления сывороток и вакцин 31 января 1918г. (впоследствии ВИЭВ)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В 1919г. Декрет о мобилизации ветеринарного персонала на борьбу с эпизоотиями, О представлении в/врачам и фельдшерам отсрочки от призыва на военную службу, декрет о снабжении бактериологических институтов и лабораторий необходимым материалом и инвентарем, декрет о прививочных материалах, О предостережении чумы КРС.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813</Words>
  <Application>Microsoft Office PowerPoint</Application>
  <PresentationFormat>Экран (4:3)</PresentationFormat>
  <Paragraphs>37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Начало ветеринарного образования в России</vt:lpstr>
      <vt:lpstr>Слайд 2</vt:lpstr>
      <vt:lpstr>Слайд 3</vt:lpstr>
      <vt:lpstr>Ветеринария в первые годы Советской власти</vt:lpstr>
      <vt:lpstr>Слайд 5</vt:lpstr>
      <vt:lpstr>Слайд 6</vt:lpstr>
      <vt:lpstr>Слайд 7</vt:lpstr>
      <vt:lpstr>Слайд 8</vt:lpstr>
      <vt:lpstr>Слайд 9</vt:lpstr>
      <vt:lpstr>Слайд 10</vt:lpstr>
      <vt:lpstr>Ветеринарное образование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Ветеринария в первые годы Советской власти</dc:title>
  <dc:creator>Админ</dc:creator>
  <cp:lastModifiedBy>Админ</cp:lastModifiedBy>
  <cp:revision>12</cp:revision>
  <dcterms:created xsi:type="dcterms:W3CDTF">2015-12-21T06:18:01Z</dcterms:created>
  <dcterms:modified xsi:type="dcterms:W3CDTF">2016-02-10T07:07:32Z</dcterms:modified>
</cp:coreProperties>
</file>